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407" r:id="rId2"/>
    <p:sldId id="409" r:id="rId3"/>
    <p:sldId id="425" r:id="rId4"/>
    <p:sldId id="465" r:id="rId5"/>
    <p:sldId id="413" r:id="rId6"/>
    <p:sldId id="423" r:id="rId7"/>
    <p:sldId id="422" r:id="rId8"/>
    <p:sldId id="424" r:id="rId9"/>
    <p:sldId id="438" r:id="rId10"/>
  </p:sldIdLst>
  <p:sldSz cx="12188825"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F52B206D-DCD8-7244-B8EF-E7B4DC37A055}">
          <p14:sldIdLst>
            <p14:sldId id="407"/>
            <p14:sldId id="409"/>
            <p14:sldId id="425"/>
            <p14:sldId id="465"/>
            <p14:sldId id="413"/>
            <p14:sldId id="423"/>
            <p14:sldId id="422"/>
            <p14:sldId id="424"/>
            <p14:sldId id="438"/>
          </p14:sldIdLst>
        </p14:section>
        <p14:section name="Resources" id="{CD8381D1-5F0A-C446-B84F-524D84F3A30F}">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493728"/>
    <a:srgbClr val="8EADBF"/>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94" autoAdjust="0"/>
    <p:restoredTop sz="87331" autoAdjust="0"/>
  </p:normalViewPr>
  <p:slideViewPr>
    <p:cSldViewPr snapToGrid="0">
      <p:cViewPr varScale="1">
        <p:scale>
          <a:sx n="100" d="100"/>
          <a:sy n="100" d="100"/>
        </p:scale>
        <p:origin x="1216" y="168"/>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tags" Target="tags/tag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9/9/19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This is </a:t>
            </a:r>
            <a:r>
              <a:rPr lang="en-US"/>
              <a:t>a </a:t>
            </a:r>
            <a:r>
              <a:rPr lang="en-US" b="1"/>
              <a:t>Hero </a:t>
            </a:r>
            <a:r>
              <a:rPr lang="en-US" b="1" dirty="0"/>
              <a:t>Slide without Picture.</a:t>
            </a:r>
            <a:endParaRPr lang="en-US" baseline="0" dirty="0"/>
          </a:p>
        </p:txBody>
      </p:sp>
      <p:sp>
        <p:nvSpPr>
          <p:cNvPr id="4" name="Slide Number Placeholder 3"/>
          <p:cNvSpPr>
            <a:spLocks noGrp="1"/>
          </p:cNvSpPr>
          <p:nvPr>
            <p:ph type="sldNum" sz="quarter" idx="5"/>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734536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This is a </a:t>
            </a:r>
            <a:r>
              <a:rPr lang="en-US" b="1" dirty="0"/>
              <a:t>Title Slide without Picture.</a:t>
            </a:r>
            <a:endParaRPr lang="en-US" baseline="0" dirty="0"/>
          </a:p>
        </p:txBody>
      </p:sp>
      <p:sp>
        <p:nvSpPr>
          <p:cNvPr id="4" name="Slide Number Placeholder 3"/>
          <p:cNvSpPr>
            <a:spLocks noGrp="1"/>
          </p:cNvSpPr>
          <p:nvPr>
            <p:ph type="sldNum" sz="quarter" idx="5"/>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3262405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b="1" u="none" dirty="0"/>
          </a:p>
        </p:txBody>
      </p:sp>
      <p:sp>
        <p:nvSpPr>
          <p:cNvPr id="4" name="Slide Number Placeholder 3"/>
          <p:cNvSpPr>
            <a:spLocks noGrp="1"/>
          </p:cNvSpPr>
          <p:nvPr>
            <p:ph type="sldNum" sz="quarter" idx="5"/>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1673884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b="1" u="none" dirty="0"/>
          </a:p>
        </p:txBody>
      </p:sp>
      <p:sp>
        <p:nvSpPr>
          <p:cNvPr id="4" name="Slide Number Placeholder 3"/>
          <p:cNvSpPr>
            <a:spLocks noGrp="1"/>
          </p:cNvSpPr>
          <p:nvPr>
            <p:ph type="sldNum" sz="quarter" idx="5"/>
          </p:nvPr>
        </p:nvSpPr>
        <p:spPr/>
        <p:txBody>
          <a:bodyPr/>
          <a:lstStyle/>
          <a:p>
            <a:fld id="{8C72D9AE-7182-4680-8F79-479C4181FF08}" type="slidenum">
              <a:rPr lang="en-US" smtClean="0"/>
              <a:t>4</a:t>
            </a:fld>
            <a:endParaRPr lang="en-US" dirty="0"/>
          </a:p>
        </p:txBody>
      </p:sp>
    </p:spTree>
    <p:extLst>
      <p:ext uri="{BB962C8B-B14F-4D97-AF65-F5344CB8AC3E}">
        <p14:creationId xmlns:p14="http://schemas.microsoft.com/office/powerpoint/2010/main" val="2059263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b="1" u="none" dirty="0"/>
          </a:p>
        </p:txBody>
      </p:sp>
      <p:sp>
        <p:nvSpPr>
          <p:cNvPr id="4" name="Slide Number Placeholder 3"/>
          <p:cNvSpPr>
            <a:spLocks noGrp="1"/>
          </p:cNvSpPr>
          <p:nvPr>
            <p:ph type="sldNum" sz="quarter" idx="5"/>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154205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b="1" u="none" dirty="0"/>
          </a:p>
        </p:txBody>
      </p:sp>
      <p:sp>
        <p:nvSpPr>
          <p:cNvPr id="4" name="Slide Number Placeholder 3"/>
          <p:cNvSpPr>
            <a:spLocks noGrp="1"/>
          </p:cNvSpPr>
          <p:nvPr>
            <p:ph type="sldNum" sz="quarter" idx="5"/>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1305591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b="1" u="none" dirty="0"/>
          </a:p>
        </p:txBody>
      </p:sp>
      <p:sp>
        <p:nvSpPr>
          <p:cNvPr id="4" name="Slide Number Placeholder 3"/>
          <p:cNvSpPr>
            <a:spLocks noGrp="1"/>
          </p:cNvSpPr>
          <p:nvPr>
            <p:ph type="sldNum" sz="quarter" idx="5"/>
          </p:nvPr>
        </p:nvSpPr>
        <p:spPr/>
        <p:txBody>
          <a:bodyPr/>
          <a:lstStyle/>
          <a:p>
            <a:fld id="{8C72D9AE-7182-4680-8F79-479C4181FF08}" type="slidenum">
              <a:rPr lang="en-US" smtClean="0"/>
              <a:t>7</a:t>
            </a:fld>
            <a:endParaRPr lang="en-US" dirty="0"/>
          </a:p>
        </p:txBody>
      </p:sp>
    </p:spTree>
    <p:extLst>
      <p:ext uri="{BB962C8B-B14F-4D97-AF65-F5344CB8AC3E}">
        <p14:creationId xmlns:p14="http://schemas.microsoft.com/office/powerpoint/2010/main" val="917059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b="1" u="none" dirty="0"/>
          </a:p>
        </p:txBody>
      </p:sp>
      <p:sp>
        <p:nvSpPr>
          <p:cNvPr id="4" name="Slide Number Placeholder 3"/>
          <p:cNvSpPr>
            <a:spLocks noGrp="1"/>
          </p:cNvSpPr>
          <p:nvPr>
            <p:ph type="sldNum" sz="quarter" idx="5"/>
          </p:nvPr>
        </p:nvSpPr>
        <p:spPr/>
        <p:txBody>
          <a:bodyPr/>
          <a:lstStyle/>
          <a:p>
            <a:fld id="{8C72D9AE-7182-4680-8F79-479C4181FF08}" type="slidenum">
              <a:rPr lang="en-US" smtClean="0"/>
              <a:t>8</a:t>
            </a:fld>
            <a:endParaRPr lang="en-US" dirty="0"/>
          </a:p>
        </p:txBody>
      </p:sp>
    </p:spTree>
    <p:extLst>
      <p:ext uri="{BB962C8B-B14F-4D97-AF65-F5344CB8AC3E}">
        <p14:creationId xmlns:p14="http://schemas.microsoft.com/office/powerpoint/2010/main" val="1246623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b="1" u="none" dirty="0"/>
          </a:p>
        </p:txBody>
      </p:sp>
      <p:sp>
        <p:nvSpPr>
          <p:cNvPr id="4" name="Slide Number Placeholder 3"/>
          <p:cNvSpPr>
            <a:spLocks noGrp="1"/>
          </p:cNvSpPr>
          <p:nvPr>
            <p:ph type="sldNum" sz="quarter" idx="5"/>
          </p:nvPr>
        </p:nvSpPr>
        <p:spPr/>
        <p:txBody>
          <a:bodyPr/>
          <a:lstStyle/>
          <a:p>
            <a:fld id="{8C72D9AE-7182-4680-8F79-479C4181FF08}" type="slidenum">
              <a:rPr lang="en-US" smtClean="0"/>
              <a:t>9</a:t>
            </a:fld>
            <a:endParaRPr lang="en-US" dirty="0"/>
          </a:p>
        </p:txBody>
      </p:sp>
    </p:spTree>
    <p:extLst>
      <p:ext uri="{BB962C8B-B14F-4D97-AF65-F5344CB8AC3E}">
        <p14:creationId xmlns:p14="http://schemas.microsoft.com/office/powerpoint/2010/main" val="2037835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AD228D9E-27DD-E446-A14D-E6A845470E88}" type="datetime1">
              <a:t>9.9.2019</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9.9.2019</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944B0DF1-2629-BC47-B960-531859E12E41}" type="datetime1">
              <a:t>9.9.2019</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9.9.2019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9.9.2019</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9.9.2019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CD5E2D-28C6-054B-8A13-A7C67B876E87}"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9.9.2019</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a:extLst>
              <a:ext uri="{FF2B5EF4-FFF2-40B4-BE49-F238E27FC236}">
                <a16:creationId xmlns="" xmlns:a16="http://schemas.microsoft.com/office/drawing/2014/main" id="{88E01F06-A260-9141-853D-FC7C7EC4204B}"/>
              </a:ext>
            </a:extLst>
          </p:cNvPr>
          <p:cNvSpPr/>
          <p:nvPr userDrawn="1"/>
        </p:nvSpPr>
        <p:spPr bwMode="hidden">
          <a:xfrm>
            <a:off x="0" y="0"/>
            <a:ext cx="12188825" cy="6858000"/>
          </a:xfrm>
          <a:prstGeom prst="rect">
            <a:avLst/>
          </a:prstGeom>
          <a:gradFill>
            <a:gsLst>
              <a:gs pos="0">
                <a:srgbClr val="493728">
                  <a:alpha val="50000"/>
                </a:srgbClr>
              </a:gs>
              <a:gs pos="100000">
                <a:srgbClr val="493728">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descr="Full slide 4-color photo can be inserted here" title="Title Slide with Picture">
            <a:extLst>
              <a:ext uri="{FF2B5EF4-FFF2-40B4-BE49-F238E27FC236}">
                <a16:creationId xmlns="" xmlns:a16="http://schemas.microsoft.com/office/drawing/2014/main" id="{CDF198F3-E41D-9D41-BE74-5A44FA2C346C}"/>
              </a:ext>
            </a:extLst>
          </p:cNvPr>
          <p:cNvSpPr/>
          <p:nvPr userDrawn="1"/>
        </p:nvSpPr>
        <p:spPr bwMode="hidden">
          <a:xfrm>
            <a:off x="1382" y="1371600"/>
            <a:ext cx="12187444" cy="5486400"/>
          </a:xfrm>
          <a:prstGeom prst="rect">
            <a:avLst/>
          </a:prstGeom>
          <a:gradFill>
            <a:gsLst>
              <a:gs pos="0">
                <a:srgbClr val="493728">
                  <a:alpha val="44000"/>
                </a:srgbClr>
              </a:gs>
              <a:gs pos="12000">
                <a:srgbClr val="493728">
                  <a:alpha val="25000"/>
                  <a:lumMod val="99000"/>
                </a:srgbClr>
              </a:gs>
              <a:gs pos="32000">
                <a:srgbClr val="493728">
                  <a:alpha val="0"/>
                  <a:lumMod val="0"/>
                  <a:lumOff val="100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Date Placeholder 4"/>
          <p:cNvSpPr>
            <a:spLocks noGrp="1"/>
          </p:cNvSpPr>
          <p:nvPr>
            <p:ph type="dt" sz="half" idx="10"/>
          </p:nvPr>
        </p:nvSpPr>
        <p:spPr/>
        <p:txBody>
          <a:bodyPr/>
          <a:lstStyle>
            <a:lvl1pPr>
              <a:defRPr>
                <a:solidFill>
                  <a:schemeClr val="tx1"/>
                </a:solidFill>
              </a:defRPr>
            </a:lvl1pPr>
          </a:lstStyle>
          <a:p>
            <a:fld id="{D0F620B7-097F-D148-91D9-2DB76B7B877D}" type="datetime1">
              <a:rPr lang="en-US" smtClean="0"/>
              <a:pPr/>
              <a:t>9/9/19</a:t>
            </a:fld>
            <a:endParaRPr lang="en-US"/>
          </a:p>
        </p:txBody>
      </p:sp>
      <p:sp>
        <p:nvSpPr>
          <p:cNvPr id="6" name="Footer Placeholder 5"/>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C51EAA63-D034-42AE-91FA-B13B9518C7BE}" type="slidenum">
              <a:rPr lang="en-US" smtClean="0"/>
              <a:pPr/>
              <a:t>‹#›</a:t>
            </a:fld>
            <a:endParaRPr lang="en-US"/>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9.9.2019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2400" dirty="0">
                <a:latin typeface="+mn-lt"/>
              </a:rPr>
              <a:t>The following is intended to outline our general product direction. It is intended for information purposes only, and may not be incorporated into any contract. It is not a </a:t>
            </a:r>
            <a:br>
              <a:rPr lang="en-US" sz="2400" dirty="0">
                <a:latin typeface="+mn-lt"/>
              </a:rPr>
            </a:br>
            <a:r>
              <a:rPr lang="en-US" sz="2400" dirty="0">
                <a:latin typeface="+mn-lt"/>
              </a:rPr>
              <a:t>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9.9.2019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a:t>
            </a:r>
            <a:r>
              <a:rPr lang="en-US" sz="2400" dirty="0">
                <a:latin typeface="+mn-lt"/>
              </a:rPr>
              <a:t>intended to outline our general product direction. It is intended for information purposes only, and may not be incorporated into any contract. It is not a </a:t>
            </a:r>
            <a:br>
              <a:rPr lang="en-US" sz="2400" dirty="0">
                <a:latin typeface="+mn-lt"/>
              </a:rPr>
            </a:br>
            <a:r>
              <a:rPr lang="en-US" sz="2400" dirty="0">
                <a:latin typeface="+mn-lt"/>
              </a:rPr>
              <a:t>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endParaRPr sz="2400" dirty="0">
              <a:latin typeface="+mn-lt"/>
            </a:endParaRP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O-GB-Dev He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9.9.2019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pic>
        <p:nvPicPr>
          <p:cNvPr id="10" name="Picture 9">
            <a:extLst>
              <a:ext uri="{FF2B5EF4-FFF2-40B4-BE49-F238E27FC236}">
                <a16:creationId xmlns="" xmlns:a16="http://schemas.microsoft.com/office/drawing/2014/main" id="{9C2374ED-251A-1049-9B55-5E5BD561751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4048" y="6336792"/>
            <a:ext cx="1441387" cy="441716"/>
          </a:xfrm>
          <a:prstGeom prst="rect">
            <a:avLst/>
          </a:prstGeom>
        </p:spPr>
      </p:pic>
    </p:spTree>
    <p:extLst>
      <p:ext uri="{BB962C8B-B14F-4D97-AF65-F5344CB8AC3E}">
        <p14:creationId xmlns:p14="http://schemas.microsoft.com/office/powerpoint/2010/main" val="1121503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9.9.2019</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9.9.2019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9.9.2019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2_O-GB-Dev 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9.9.2019</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sp>
        <p:nvSpPr>
          <p:cNvPr id="9" name="Title 8"/>
          <p:cNvSpPr>
            <a:spLocks noGrp="1"/>
          </p:cNvSpPr>
          <p:nvPr>
            <p:ph type="title"/>
          </p:nvPr>
        </p:nvSpPr>
        <p:spPr>
          <a:xfrm>
            <a:off x="531814" y="739775"/>
            <a:ext cx="6291072" cy="1470025"/>
          </a:xfrm>
        </p:spPr>
        <p:txBody>
          <a:bodyPr/>
          <a:lstStyle>
            <a:lvl1pPr>
              <a:defRPr sz="4800"/>
            </a:lvl1pPr>
          </a:lstStyle>
          <a:p>
            <a:r>
              <a:rPr lang="en-US" dirty="0"/>
              <a:t>Click to edit Master title style</a:t>
            </a:r>
            <a:endParaRPr dirty="0"/>
          </a:p>
        </p:txBody>
      </p:sp>
      <p:sp>
        <p:nvSpPr>
          <p:cNvPr id="12" name="Text Placeholder 10"/>
          <p:cNvSpPr>
            <a:spLocks noGrp="1"/>
          </p:cNvSpPr>
          <p:nvPr>
            <p:ph type="body" sz="quarter" idx="14" hasCustomPrompt="1"/>
          </p:nvPr>
        </p:nvSpPr>
        <p:spPr>
          <a:xfrm>
            <a:off x="531814" y="3429452"/>
            <a:ext cx="6291072" cy="1974756"/>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6291072"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pic>
        <p:nvPicPr>
          <p:cNvPr id="10" name="Picture 9">
            <a:extLst>
              <a:ext uri="{FF2B5EF4-FFF2-40B4-BE49-F238E27FC236}">
                <a16:creationId xmlns="" xmlns:a16="http://schemas.microsoft.com/office/drawing/2014/main" id="{9C2374ED-251A-1049-9B55-5E5BD561751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4048" y="6336792"/>
            <a:ext cx="1441387" cy="441716"/>
          </a:xfrm>
          <a:prstGeom prst="rect">
            <a:avLst/>
          </a:prstGeom>
        </p:spPr>
      </p:pic>
    </p:spTree>
    <p:extLst>
      <p:ext uri="{BB962C8B-B14F-4D97-AF65-F5344CB8AC3E}">
        <p14:creationId xmlns:p14="http://schemas.microsoft.com/office/powerpoint/2010/main" val="10099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9.9.2019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CAB8501-70E9-CC4D-8542-9ED4CC505A7E}" type="datetime1">
              <a:t>9.9.2019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fld id="{45DB6F7A-0F9B-2447-A185-0A11C5AF2013}" type="datetime1">
              <a:t>9.9.2019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9.9.2019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1_O-GB-Dev 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6291072" cy="1371600"/>
          </a:xfrm>
        </p:spPr>
        <p:txBody>
          <a:bodyPr anchor="b"/>
          <a:lstStyle>
            <a:lvl1pPr algn="l">
              <a:lnSpc>
                <a:spcPct val="80000"/>
              </a:lnSpc>
              <a:defRPr sz="48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531813" y="4038598"/>
            <a:ext cx="6291072"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FA9FAB92-25B2-3F48-B035-8CEB1CC8A49C}" type="datetime1">
              <a:rPr lang="en-US" smtClean="0"/>
              <a:pPr/>
              <a:t>9/9/19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C51EAA63-D034-42AE-91FA-B13B9518C7BE}" type="slidenum">
              <a:rPr lang="en-US" smtClean="0"/>
              <a:pPr/>
              <a:t>‹#›</a:t>
            </a:fld>
            <a:endParaRPr lang="en-US"/>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pic>
        <p:nvPicPr>
          <p:cNvPr id="9" name="Picture 8">
            <a:extLst>
              <a:ext uri="{FF2B5EF4-FFF2-40B4-BE49-F238E27FC236}">
                <a16:creationId xmlns="" xmlns:a16="http://schemas.microsoft.com/office/drawing/2014/main" id="{70351F7E-252E-8F4F-9E1D-FAFD6EA5EB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4048" y="6336792"/>
            <a:ext cx="1441387" cy="441716"/>
          </a:xfrm>
          <a:prstGeom prst="rect">
            <a:avLst/>
          </a:prstGeom>
        </p:spPr>
      </p:pic>
    </p:spTree>
    <p:extLst>
      <p:ext uri="{BB962C8B-B14F-4D97-AF65-F5344CB8AC3E}">
        <p14:creationId xmlns:p14="http://schemas.microsoft.com/office/powerpoint/2010/main" val="2230846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9.9.2019</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2019</a:t>
            </a:r>
            <a:r>
              <a:rPr lang="en-US" sz="850" dirty="0">
                <a:solidFill>
                  <a:schemeClr val="tx1"/>
                </a:solidFill>
              </a:rPr>
              <a:t>, Oracle and/or its affiliates. All rights reserved.  |</a:t>
            </a:r>
          </a:p>
        </p:txBody>
      </p:sp>
      <p:pic>
        <p:nvPicPr>
          <p:cNvPr id="16" name="Picture 15" descr="Oracle logo in white on red staging background" title="Oracle red badge logo"/>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8" r:id="rId3"/>
    <p:sldLayoutId id="2147483700" r:id="rId4"/>
    <p:sldLayoutId id="2147483650" r:id="rId5"/>
    <p:sldLayoutId id="2147483663" r:id="rId6"/>
    <p:sldLayoutId id="2147483686" r:id="rId7"/>
    <p:sldLayoutId id="2147483651" r:id="rId8"/>
    <p:sldLayoutId id="2147483699" r:id="rId9"/>
    <p:sldLayoutId id="2147483669" r:id="rId10"/>
    <p:sldLayoutId id="2147483692" r:id="rId11"/>
    <p:sldLayoutId id="2147483683" r:id="rId12"/>
    <p:sldLayoutId id="2147483670" r:id="rId13"/>
    <p:sldLayoutId id="2147483652" r:id="rId14"/>
    <p:sldLayoutId id="2147483671" r:id="rId15"/>
    <p:sldLayoutId id="2147483672" r:id="rId16"/>
    <p:sldLayoutId id="2147483679" r:id="rId17"/>
    <p:sldLayoutId id="2147483685" r:id="rId18"/>
    <p:sldLayoutId id="2147483688" r:id="rId19"/>
    <p:sldLayoutId id="2147483654" r:id="rId20"/>
    <p:sldLayoutId id="2147483666" r:id="rId21"/>
    <p:sldLayoutId id="2147483655" r:id="rId22"/>
    <p:sldLayoutId id="2147483656" r:id="rId23"/>
    <p:sldLayoutId id="2147483657" r:id="rId24"/>
    <p:sldLayoutId id="2147483673" r:id="rId25"/>
    <p:sldLayoutId id="2147483674" r:id="rId26"/>
    <p:sldLayoutId id="2147483668" r:id="rId27"/>
    <p:sldLayoutId id="2147483675" r:id="rId28"/>
    <p:sldLayoutId id="2147483676" r:id="rId29"/>
    <p:sldLayoutId id="2147483667" r:id="rId30"/>
    <p:sldLayoutId id="2147483661" r:id="rId31"/>
    <p:sldLayoutId id="2147483687" r:id="rId32"/>
    <p:sldLayoutId id="214748365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0BC10A4-A7A2-6040-BC39-DB8766B8BD22}"/>
              </a:ext>
            </a:extLst>
          </p:cNvPr>
          <p:cNvSpPr>
            <a:spLocks noGrp="1"/>
          </p:cNvSpPr>
          <p:nvPr>
            <p:ph type="sldNum" sz="quarter" idx="12"/>
          </p:nvPr>
        </p:nvSpPr>
        <p:spPr/>
        <p:txBody>
          <a:bodyPr/>
          <a:lstStyle/>
          <a:p>
            <a:fld id="{C51EAA63-D034-42AE-91FA-B13B9518C7BE}" type="slidenum">
              <a:rPr lang="en-US" smtClean="0"/>
              <a:pPr/>
              <a:t>1</a:t>
            </a:fld>
            <a:endParaRPr lang="en-US"/>
          </a:p>
        </p:txBody>
      </p:sp>
      <p:sp>
        <p:nvSpPr>
          <p:cNvPr id="3" name="Footer Placeholder 2">
            <a:extLst>
              <a:ext uri="{FF2B5EF4-FFF2-40B4-BE49-F238E27FC236}">
                <a16:creationId xmlns="" xmlns:a16="http://schemas.microsoft.com/office/drawing/2014/main" id="{11F69EAB-2729-D04E-833F-1ABEDAD600E7}"/>
              </a:ext>
            </a:extLst>
          </p:cNvPr>
          <p:cNvSpPr>
            <a:spLocks noGrp="1"/>
          </p:cNvSpPr>
          <p:nvPr>
            <p:ph type="ftr" sz="quarter" idx="11"/>
          </p:nvPr>
        </p:nvSpPr>
        <p:spPr/>
        <p:txBody>
          <a:bodyPr/>
          <a:lstStyle/>
          <a:p>
            <a:r>
              <a:rPr lang="en-US"/>
              <a:t>Confidential – Oracle Internal/Restricted/Highly Restricted</a:t>
            </a:r>
          </a:p>
        </p:txBody>
      </p:sp>
    </p:spTree>
    <p:extLst>
      <p:ext uri="{BB962C8B-B14F-4D97-AF65-F5344CB8AC3E}">
        <p14:creationId xmlns:p14="http://schemas.microsoft.com/office/powerpoint/2010/main" val="112435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9F4E333-FE4E-2349-8E2F-0854A44E3F0B}"/>
              </a:ext>
            </a:extLst>
          </p:cNvPr>
          <p:cNvSpPr>
            <a:spLocks noGrp="1"/>
          </p:cNvSpPr>
          <p:nvPr>
            <p:ph type="sldNum" sz="quarter" idx="12"/>
          </p:nvPr>
        </p:nvSpPr>
        <p:spPr/>
        <p:txBody>
          <a:bodyPr/>
          <a:lstStyle/>
          <a:p>
            <a:fld id="{C51EAA63-D034-42AE-91FA-B13B9518C7BE}" type="slidenum">
              <a:rPr lang="en-US" smtClean="0"/>
              <a:pPr/>
              <a:t>2</a:t>
            </a:fld>
            <a:endParaRPr lang="en-US"/>
          </a:p>
        </p:txBody>
      </p:sp>
      <p:sp>
        <p:nvSpPr>
          <p:cNvPr id="3" name="Footer Placeholder 2">
            <a:extLst>
              <a:ext uri="{FF2B5EF4-FFF2-40B4-BE49-F238E27FC236}">
                <a16:creationId xmlns="" xmlns:a16="http://schemas.microsoft.com/office/drawing/2014/main" id="{D7E6A591-FA99-2B49-9D9E-9EFD15F87E5D}"/>
              </a:ext>
            </a:extLst>
          </p:cNvPr>
          <p:cNvSpPr>
            <a:spLocks noGrp="1"/>
          </p:cNvSpPr>
          <p:nvPr>
            <p:ph type="ftr" sz="quarter" idx="11"/>
          </p:nvPr>
        </p:nvSpPr>
        <p:spPr/>
        <p:txBody>
          <a:bodyPr/>
          <a:lstStyle/>
          <a:p>
            <a:r>
              <a:rPr lang="en-US"/>
              <a:t>Confidential – Oracle Internal/Restricted/Highly Restricted</a:t>
            </a:r>
          </a:p>
        </p:txBody>
      </p:sp>
      <p:sp>
        <p:nvSpPr>
          <p:cNvPr id="4" name="Title 3">
            <a:extLst>
              <a:ext uri="{FF2B5EF4-FFF2-40B4-BE49-F238E27FC236}">
                <a16:creationId xmlns="" xmlns:a16="http://schemas.microsoft.com/office/drawing/2014/main" id="{E2BCB43C-EC9F-3645-8D92-85F342954B07}"/>
              </a:ext>
            </a:extLst>
          </p:cNvPr>
          <p:cNvSpPr>
            <a:spLocks noGrp="1"/>
          </p:cNvSpPr>
          <p:nvPr>
            <p:ph type="title"/>
          </p:nvPr>
        </p:nvSpPr>
        <p:spPr/>
        <p:txBody>
          <a:bodyPr/>
          <a:lstStyle/>
          <a:p>
            <a:r>
              <a:rPr lang="en-US" dirty="0" smtClean="0"/>
              <a:t>Cloud, DevOps and </a:t>
            </a:r>
            <a:r>
              <a:rPr lang="en-US" dirty="0" err="1" smtClean="0"/>
              <a:t>IaC</a:t>
            </a:r>
            <a:endParaRPr lang="en-US" dirty="0"/>
          </a:p>
        </p:txBody>
      </p:sp>
      <p:sp>
        <p:nvSpPr>
          <p:cNvPr id="5" name="Text Placeholder 4">
            <a:extLst>
              <a:ext uri="{FF2B5EF4-FFF2-40B4-BE49-F238E27FC236}">
                <a16:creationId xmlns="" xmlns:a16="http://schemas.microsoft.com/office/drawing/2014/main" id="{0509A261-778A-3247-A5FA-DB3B03377D9C}"/>
              </a:ext>
            </a:extLst>
          </p:cNvPr>
          <p:cNvSpPr>
            <a:spLocks noGrp="1"/>
          </p:cNvSpPr>
          <p:nvPr>
            <p:ph type="body" sz="quarter" idx="14"/>
          </p:nvPr>
        </p:nvSpPr>
        <p:spPr/>
        <p:txBody>
          <a:bodyPr/>
          <a:lstStyle/>
          <a:p>
            <a:r>
              <a:rPr lang="en-US" dirty="0" smtClean="0"/>
              <a:t>Erno </a:t>
            </a:r>
            <a:r>
              <a:rPr lang="en-US" dirty="0" err="1" smtClean="0"/>
              <a:t>Venäläinen</a:t>
            </a:r>
            <a:endParaRPr lang="en-US" dirty="0"/>
          </a:p>
          <a:p>
            <a:r>
              <a:rPr lang="en-US" dirty="0" smtClean="0"/>
              <a:t>Cloud Architect</a:t>
            </a:r>
            <a:endParaRPr lang="en-US" dirty="0"/>
          </a:p>
          <a:p>
            <a:r>
              <a:rPr lang="en-US" dirty="0" smtClean="0"/>
              <a:t>Oracle Finland</a:t>
            </a:r>
            <a:endParaRPr lang="en-US" dirty="0"/>
          </a:p>
        </p:txBody>
      </p:sp>
    </p:spTree>
    <p:extLst>
      <p:ext uri="{BB962C8B-B14F-4D97-AF65-F5344CB8AC3E}">
        <p14:creationId xmlns:p14="http://schemas.microsoft.com/office/powerpoint/2010/main" val="8651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FFCD8-AA91-7546-ADA1-1A51449874A0}"/>
              </a:ext>
            </a:extLst>
          </p:cNvPr>
          <p:cNvSpPr>
            <a:spLocks noGrp="1"/>
          </p:cNvSpPr>
          <p:nvPr>
            <p:ph type="title"/>
          </p:nvPr>
        </p:nvSpPr>
        <p:spPr>
          <a:xfrm>
            <a:off x="531812" y="241300"/>
            <a:ext cx="11125200" cy="889000"/>
          </a:xfrm>
        </p:spPr>
        <p:txBody>
          <a:bodyPr/>
          <a:lstStyle/>
          <a:p>
            <a:r>
              <a:rPr lang="en-US" dirty="0" smtClean="0"/>
              <a:t>What is DevOps?</a:t>
            </a:r>
            <a:endParaRPr lang="en-US" dirty="0"/>
          </a:p>
        </p:txBody>
      </p:sp>
      <p:sp>
        <p:nvSpPr>
          <p:cNvPr id="4" name="Footer Placeholder 3">
            <a:extLst>
              <a:ext uri="{FF2B5EF4-FFF2-40B4-BE49-F238E27FC236}">
                <a16:creationId xmlns="" xmlns:a16="http://schemas.microsoft.com/office/drawing/2014/main" id="{43A324CD-96EA-0E4B-A602-8A29E6CC9DF4}"/>
              </a:ext>
            </a:extLst>
          </p:cNvPr>
          <p:cNvSpPr>
            <a:spLocks noGrp="1"/>
          </p:cNvSpPr>
          <p:nvPr>
            <p:ph type="ftr" sz="quarter" idx="11"/>
          </p:nvPr>
        </p:nvSpPr>
        <p:spPr/>
        <p:txBody>
          <a:bodyPr/>
          <a:lstStyle/>
          <a:p>
            <a:r>
              <a:rPr lang="en-US"/>
              <a:t>Confidential – Oracle Internal/Restricted/Highly Restricted</a:t>
            </a:r>
          </a:p>
        </p:txBody>
      </p:sp>
      <p:sp>
        <p:nvSpPr>
          <p:cNvPr id="5" name="Slide Number Placeholder 4">
            <a:extLst>
              <a:ext uri="{FF2B5EF4-FFF2-40B4-BE49-F238E27FC236}">
                <a16:creationId xmlns="" xmlns:a16="http://schemas.microsoft.com/office/drawing/2014/main" id="{8B812E8F-D90D-AD49-B4BA-B8AC69A38C47}"/>
              </a:ext>
            </a:extLst>
          </p:cNvPr>
          <p:cNvSpPr>
            <a:spLocks noGrp="1"/>
          </p:cNvSpPr>
          <p:nvPr>
            <p:ph type="sldNum" sz="quarter" idx="12"/>
          </p:nvPr>
        </p:nvSpPr>
        <p:spPr/>
        <p:txBody>
          <a:bodyPr/>
          <a:lstStyle/>
          <a:p>
            <a:fld id="{C51EAA63-D034-42AE-91FA-B13B9518C7BE}" type="slidenum">
              <a:rPr lang="en-US" smtClean="0"/>
              <a:t>3</a:t>
            </a:fld>
            <a:endParaRPr lang="en-US"/>
          </a:p>
        </p:txBody>
      </p:sp>
      <p:sp>
        <p:nvSpPr>
          <p:cNvPr id="8" name="Slide Number Placeholder 4">
            <a:extLst>
              <a:ext uri="{FF2B5EF4-FFF2-40B4-BE49-F238E27FC236}">
                <a16:creationId xmlns="" xmlns:a16="http://schemas.microsoft.com/office/drawing/2014/main" id="{9A104FAE-6971-9B4C-AD85-61641748F888}"/>
              </a:ext>
            </a:extLst>
          </p:cNvPr>
          <p:cNvSpPr txBox="1">
            <a:spLocks/>
          </p:cNvSpPr>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3</a:t>
            </a:fld>
            <a:endParaRPr lang="en-US"/>
          </a:p>
        </p:txBody>
      </p:sp>
      <p:sp>
        <p:nvSpPr>
          <p:cNvPr id="10" name="TextBox 9">
            <a:extLst>
              <a:ext uri="{FF2B5EF4-FFF2-40B4-BE49-F238E27FC236}">
                <a16:creationId xmlns="" xmlns:a16="http://schemas.microsoft.com/office/drawing/2014/main" id="{341611E1-C286-BD41-B33E-56E328CD4AAB}"/>
              </a:ext>
            </a:extLst>
          </p:cNvPr>
          <p:cNvSpPr txBox="1"/>
          <p:nvPr/>
        </p:nvSpPr>
        <p:spPr>
          <a:xfrm>
            <a:off x="531812" y="1135655"/>
            <a:ext cx="11329629" cy="2027541"/>
          </a:xfrm>
          <a:prstGeom prst="rect">
            <a:avLst/>
          </a:prstGeom>
          <a:noFill/>
        </p:spPr>
        <p:txBody>
          <a:bodyPr wrap="square" lIns="0" tIns="0" rIns="0" bIns="0" rtlCol="0" anchor="b" anchorCtr="0">
            <a:noAutofit/>
          </a:bodyPr>
          <a:lstStyle/>
          <a:p>
            <a:r>
              <a:rPr lang="en-US" sz="2800" i="1" dirty="0" smtClean="0"/>
              <a:t>An (emerging) </a:t>
            </a:r>
            <a:r>
              <a:rPr lang="en-US" sz="2800" i="1" dirty="0"/>
              <a:t>professional movement that advocates a collaborative working relationship between Development and IT Operations, resulting in the fast flow of planned work (high deploy rates) while simultaneously increasing the reliability, stability, resilience and security of the production </a:t>
            </a:r>
            <a:r>
              <a:rPr lang="en-US" sz="2800" i="1" dirty="0" smtClean="0"/>
              <a:t>environment.</a:t>
            </a:r>
            <a:endParaRPr lang="en-US" sz="2800" i="1"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198" y="3506768"/>
            <a:ext cx="5483224" cy="2865154"/>
          </a:xfrm>
          <a:prstGeom prst="rect">
            <a:avLst/>
          </a:prstGeom>
        </p:spPr>
      </p:pic>
    </p:spTree>
    <p:extLst>
      <p:ext uri="{BB962C8B-B14F-4D97-AF65-F5344CB8AC3E}">
        <p14:creationId xmlns:p14="http://schemas.microsoft.com/office/powerpoint/2010/main" val="20351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FFCD8-AA91-7546-ADA1-1A51449874A0}"/>
              </a:ext>
            </a:extLst>
          </p:cNvPr>
          <p:cNvSpPr>
            <a:spLocks noGrp="1"/>
          </p:cNvSpPr>
          <p:nvPr>
            <p:ph type="title"/>
          </p:nvPr>
        </p:nvSpPr>
        <p:spPr>
          <a:xfrm>
            <a:off x="531812" y="241300"/>
            <a:ext cx="11125200" cy="889000"/>
          </a:xfrm>
        </p:spPr>
        <p:txBody>
          <a:bodyPr/>
          <a:lstStyle/>
          <a:p>
            <a:r>
              <a:rPr lang="en-US" dirty="0" smtClean="0"/>
              <a:t>What is DevOps?</a:t>
            </a:r>
            <a:endParaRPr lang="en-US" dirty="0"/>
          </a:p>
        </p:txBody>
      </p:sp>
      <p:sp>
        <p:nvSpPr>
          <p:cNvPr id="4" name="Footer Placeholder 3">
            <a:extLst>
              <a:ext uri="{FF2B5EF4-FFF2-40B4-BE49-F238E27FC236}">
                <a16:creationId xmlns="" xmlns:a16="http://schemas.microsoft.com/office/drawing/2014/main" id="{43A324CD-96EA-0E4B-A602-8A29E6CC9DF4}"/>
              </a:ext>
            </a:extLst>
          </p:cNvPr>
          <p:cNvSpPr>
            <a:spLocks noGrp="1"/>
          </p:cNvSpPr>
          <p:nvPr>
            <p:ph type="ftr" sz="quarter" idx="11"/>
          </p:nvPr>
        </p:nvSpPr>
        <p:spPr/>
        <p:txBody>
          <a:bodyPr/>
          <a:lstStyle/>
          <a:p>
            <a:r>
              <a:rPr lang="en-US"/>
              <a:t>Confidential – Oracle Internal/Restricted/Highly Restricted</a:t>
            </a:r>
          </a:p>
        </p:txBody>
      </p:sp>
      <p:sp>
        <p:nvSpPr>
          <p:cNvPr id="5" name="Slide Number Placeholder 4">
            <a:extLst>
              <a:ext uri="{FF2B5EF4-FFF2-40B4-BE49-F238E27FC236}">
                <a16:creationId xmlns="" xmlns:a16="http://schemas.microsoft.com/office/drawing/2014/main" id="{8B812E8F-D90D-AD49-B4BA-B8AC69A38C47}"/>
              </a:ext>
            </a:extLst>
          </p:cNvPr>
          <p:cNvSpPr>
            <a:spLocks noGrp="1"/>
          </p:cNvSpPr>
          <p:nvPr>
            <p:ph type="sldNum" sz="quarter" idx="12"/>
          </p:nvPr>
        </p:nvSpPr>
        <p:spPr/>
        <p:txBody>
          <a:bodyPr/>
          <a:lstStyle/>
          <a:p>
            <a:fld id="{C51EAA63-D034-42AE-91FA-B13B9518C7BE}" type="slidenum">
              <a:rPr lang="en-US" smtClean="0"/>
              <a:t>4</a:t>
            </a:fld>
            <a:endParaRPr lang="en-US"/>
          </a:p>
        </p:txBody>
      </p:sp>
      <p:sp>
        <p:nvSpPr>
          <p:cNvPr id="8" name="Slide Number Placeholder 4">
            <a:extLst>
              <a:ext uri="{FF2B5EF4-FFF2-40B4-BE49-F238E27FC236}">
                <a16:creationId xmlns="" xmlns:a16="http://schemas.microsoft.com/office/drawing/2014/main" id="{9A104FAE-6971-9B4C-AD85-61641748F888}"/>
              </a:ext>
            </a:extLst>
          </p:cNvPr>
          <p:cNvSpPr txBox="1">
            <a:spLocks/>
          </p:cNvSpPr>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4</a:t>
            </a:fld>
            <a:endParaRPr lang="en-US"/>
          </a:p>
        </p:txBody>
      </p:sp>
      <p:pic>
        <p:nvPicPr>
          <p:cNvPr id="6" name="Picture 5"/>
          <p:cNvPicPr>
            <a:picLocks noChangeAspect="1"/>
          </p:cNvPicPr>
          <p:nvPr/>
        </p:nvPicPr>
        <p:blipFill>
          <a:blip r:embed="rId3"/>
          <a:stretch>
            <a:fillRect/>
          </a:stretch>
        </p:blipFill>
        <p:spPr>
          <a:xfrm>
            <a:off x="661014" y="1271233"/>
            <a:ext cx="10829924" cy="4517808"/>
          </a:xfrm>
          <a:prstGeom prst="rect">
            <a:avLst/>
          </a:prstGeom>
        </p:spPr>
      </p:pic>
    </p:spTree>
    <p:extLst>
      <p:ext uri="{BB962C8B-B14F-4D97-AF65-F5344CB8AC3E}">
        <p14:creationId xmlns:p14="http://schemas.microsoft.com/office/powerpoint/2010/main" val="4724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FFCD8-AA91-7546-ADA1-1A51449874A0}"/>
              </a:ext>
            </a:extLst>
          </p:cNvPr>
          <p:cNvSpPr>
            <a:spLocks noGrp="1"/>
          </p:cNvSpPr>
          <p:nvPr>
            <p:ph type="title"/>
          </p:nvPr>
        </p:nvSpPr>
        <p:spPr>
          <a:xfrm>
            <a:off x="531812" y="241300"/>
            <a:ext cx="11125200" cy="889000"/>
          </a:xfrm>
        </p:spPr>
        <p:txBody>
          <a:bodyPr/>
          <a:lstStyle/>
          <a:p>
            <a:r>
              <a:rPr lang="en-US" dirty="0" smtClean="0"/>
              <a:t>What is DevOps?</a:t>
            </a:r>
            <a:endParaRPr lang="en-US" dirty="0"/>
          </a:p>
        </p:txBody>
      </p:sp>
      <p:sp>
        <p:nvSpPr>
          <p:cNvPr id="4" name="Footer Placeholder 3">
            <a:extLst>
              <a:ext uri="{FF2B5EF4-FFF2-40B4-BE49-F238E27FC236}">
                <a16:creationId xmlns="" xmlns:a16="http://schemas.microsoft.com/office/drawing/2014/main" id="{43A324CD-96EA-0E4B-A602-8A29E6CC9DF4}"/>
              </a:ext>
            </a:extLst>
          </p:cNvPr>
          <p:cNvSpPr>
            <a:spLocks noGrp="1"/>
          </p:cNvSpPr>
          <p:nvPr>
            <p:ph type="ftr" sz="quarter" idx="11"/>
          </p:nvPr>
        </p:nvSpPr>
        <p:spPr/>
        <p:txBody>
          <a:bodyPr/>
          <a:lstStyle/>
          <a:p>
            <a:r>
              <a:rPr lang="en-US"/>
              <a:t>Confidential – Oracle Internal/Restricted/Highly Restricted</a:t>
            </a:r>
          </a:p>
        </p:txBody>
      </p:sp>
      <p:sp>
        <p:nvSpPr>
          <p:cNvPr id="5" name="Slide Number Placeholder 4">
            <a:extLst>
              <a:ext uri="{FF2B5EF4-FFF2-40B4-BE49-F238E27FC236}">
                <a16:creationId xmlns="" xmlns:a16="http://schemas.microsoft.com/office/drawing/2014/main" id="{8B812E8F-D90D-AD49-B4BA-B8AC69A38C47}"/>
              </a:ext>
            </a:extLst>
          </p:cNvPr>
          <p:cNvSpPr>
            <a:spLocks noGrp="1"/>
          </p:cNvSpPr>
          <p:nvPr>
            <p:ph type="sldNum" sz="quarter" idx="12"/>
          </p:nvPr>
        </p:nvSpPr>
        <p:spPr/>
        <p:txBody>
          <a:bodyPr/>
          <a:lstStyle/>
          <a:p>
            <a:fld id="{C51EAA63-D034-42AE-91FA-B13B9518C7BE}" type="slidenum">
              <a:rPr lang="en-US" smtClean="0"/>
              <a:t>5</a:t>
            </a:fld>
            <a:endParaRPr lang="en-US"/>
          </a:p>
        </p:txBody>
      </p:sp>
      <p:sp>
        <p:nvSpPr>
          <p:cNvPr id="8" name="Slide Number Placeholder 4">
            <a:extLst>
              <a:ext uri="{FF2B5EF4-FFF2-40B4-BE49-F238E27FC236}">
                <a16:creationId xmlns="" xmlns:a16="http://schemas.microsoft.com/office/drawing/2014/main" id="{9A104FAE-6971-9B4C-AD85-61641748F888}"/>
              </a:ext>
            </a:extLst>
          </p:cNvPr>
          <p:cNvSpPr txBox="1">
            <a:spLocks/>
          </p:cNvSpPr>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5</a:t>
            </a:fld>
            <a:endParaRPr lang="en-US"/>
          </a:p>
        </p:txBody>
      </p:sp>
      <p:pic>
        <p:nvPicPr>
          <p:cNvPr id="3" name="Picture 2"/>
          <p:cNvPicPr>
            <a:picLocks noChangeAspect="1"/>
          </p:cNvPicPr>
          <p:nvPr/>
        </p:nvPicPr>
        <p:blipFill>
          <a:blip r:embed="rId3"/>
          <a:stretch>
            <a:fillRect/>
          </a:stretch>
        </p:blipFill>
        <p:spPr>
          <a:xfrm>
            <a:off x="265906" y="1467544"/>
            <a:ext cx="11657012" cy="4005230"/>
          </a:xfrm>
          <a:prstGeom prst="rect">
            <a:avLst/>
          </a:prstGeom>
        </p:spPr>
      </p:pic>
      <p:sp>
        <p:nvSpPr>
          <p:cNvPr id="9" name="TextBox 8">
            <a:extLst>
              <a:ext uri="{FF2B5EF4-FFF2-40B4-BE49-F238E27FC236}">
                <a16:creationId xmlns="" xmlns:a16="http://schemas.microsoft.com/office/drawing/2014/main" id="{341611E1-C286-BD41-B33E-56E328CD4AAB}"/>
              </a:ext>
            </a:extLst>
          </p:cNvPr>
          <p:cNvSpPr txBox="1"/>
          <p:nvPr/>
        </p:nvSpPr>
        <p:spPr>
          <a:xfrm>
            <a:off x="2555357" y="5472774"/>
            <a:ext cx="9367561" cy="765480"/>
          </a:xfrm>
          <a:prstGeom prst="rect">
            <a:avLst/>
          </a:prstGeom>
          <a:noFill/>
        </p:spPr>
        <p:txBody>
          <a:bodyPr wrap="square" lIns="0" tIns="0" rIns="0" bIns="0" rtlCol="0" anchor="t" anchorCtr="0">
            <a:noAutofit/>
          </a:bodyPr>
          <a:lstStyle/>
          <a:p>
            <a:r>
              <a:rPr lang="en-US" sz="2800" b="1" dirty="0" smtClean="0"/>
              <a:t>Shift from CI pipelines to DevOps assembly lines</a:t>
            </a:r>
          </a:p>
          <a:p>
            <a:endParaRPr lang="en-US" sz="2800" b="1" dirty="0" smtClean="0"/>
          </a:p>
          <a:p>
            <a:endParaRPr lang="en-US" sz="2800" b="1" dirty="0" smtClean="0"/>
          </a:p>
        </p:txBody>
      </p:sp>
    </p:spTree>
    <p:extLst>
      <p:ext uri="{BB962C8B-B14F-4D97-AF65-F5344CB8AC3E}">
        <p14:creationId xmlns:p14="http://schemas.microsoft.com/office/powerpoint/2010/main" val="100745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FFCD8-AA91-7546-ADA1-1A51449874A0}"/>
              </a:ext>
            </a:extLst>
          </p:cNvPr>
          <p:cNvSpPr>
            <a:spLocks noGrp="1"/>
          </p:cNvSpPr>
          <p:nvPr>
            <p:ph type="title"/>
          </p:nvPr>
        </p:nvSpPr>
        <p:spPr>
          <a:xfrm>
            <a:off x="531812" y="241300"/>
            <a:ext cx="11125200" cy="889000"/>
          </a:xfrm>
        </p:spPr>
        <p:txBody>
          <a:bodyPr/>
          <a:lstStyle/>
          <a:p>
            <a:r>
              <a:rPr lang="en-US" dirty="0" smtClean="0"/>
              <a:t>What is DevOps?</a:t>
            </a:r>
            <a:endParaRPr lang="en-US" dirty="0"/>
          </a:p>
        </p:txBody>
      </p:sp>
      <p:sp>
        <p:nvSpPr>
          <p:cNvPr id="4" name="Footer Placeholder 3">
            <a:extLst>
              <a:ext uri="{FF2B5EF4-FFF2-40B4-BE49-F238E27FC236}">
                <a16:creationId xmlns="" xmlns:a16="http://schemas.microsoft.com/office/drawing/2014/main" id="{43A324CD-96EA-0E4B-A602-8A29E6CC9DF4}"/>
              </a:ext>
            </a:extLst>
          </p:cNvPr>
          <p:cNvSpPr>
            <a:spLocks noGrp="1"/>
          </p:cNvSpPr>
          <p:nvPr>
            <p:ph type="ftr" sz="quarter" idx="11"/>
          </p:nvPr>
        </p:nvSpPr>
        <p:spPr/>
        <p:txBody>
          <a:bodyPr/>
          <a:lstStyle/>
          <a:p>
            <a:r>
              <a:rPr lang="en-US"/>
              <a:t>Confidential – Oracle Internal/Restricted/Highly Restricted</a:t>
            </a:r>
          </a:p>
        </p:txBody>
      </p:sp>
      <p:sp>
        <p:nvSpPr>
          <p:cNvPr id="5" name="Slide Number Placeholder 4">
            <a:extLst>
              <a:ext uri="{FF2B5EF4-FFF2-40B4-BE49-F238E27FC236}">
                <a16:creationId xmlns="" xmlns:a16="http://schemas.microsoft.com/office/drawing/2014/main" id="{8B812E8F-D90D-AD49-B4BA-B8AC69A38C47}"/>
              </a:ext>
            </a:extLst>
          </p:cNvPr>
          <p:cNvSpPr>
            <a:spLocks noGrp="1"/>
          </p:cNvSpPr>
          <p:nvPr>
            <p:ph type="sldNum" sz="quarter" idx="12"/>
          </p:nvPr>
        </p:nvSpPr>
        <p:spPr/>
        <p:txBody>
          <a:bodyPr/>
          <a:lstStyle/>
          <a:p>
            <a:fld id="{C51EAA63-D034-42AE-91FA-B13B9518C7BE}" type="slidenum">
              <a:rPr lang="en-US" smtClean="0"/>
              <a:t>6</a:t>
            </a:fld>
            <a:endParaRPr lang="en-US"/>
          </a:p>
        </p:txBody>
      </p:sp>
      <p:sp>
        <p:nvSpPr>
          <p:cNvPr id="8" name="Slide Number Placeholder 4">
            <a:extLst>
              <a:ext uri="{FF2B5EF4-FFF2-40B4-BE49-F238E27FC236}">
                <a16:creationId xmlns="" xmlns:a16="http://schemas.microsoft.com/office/drawing/2014/main" id="{9A104FAE-6971-9B4C-AD85-61641748F888}"/>
              </a:ext>
            </a:extLst>
          </p:cNvPr>
          <p:cNvSpPr txBox="1">
            <a:spLocks/>
          </p:cNvSpPr>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6</a:t>
            </a:fld>
            <a:endParaRPr lang="en-US"/>
          </a:p>
        </p:txBody>
      </p:sp>
      <p:sp>
        <p:nvSpPr>
          <p:cNvPr id="10" name="TextBox 9">
            <a:extLst>
              <a:ext uri="{FF2B5EF4-FFF2-40B4-BE49-F238E27FC236}">
                <a16:creationId xmlns="" xmlns:a16="http://schemas.microsoft.com/office/drawing/2014/main" id="{341611E1-C286-BD41-B33E-56E328CD4AAB}"/>
              </a:ext>
            </a:extLst>
          </p:cNvPr>
          <p:cNvSpPr txBox="1"/>
          <p:nvPr/>
        </p:nvSpPr>
        <p:spPr>
          <a:xfrm>
            <a:off x="8093248" y="2819400"/>
            <a:ext cx="3758841" cy="1320800"/>
          </a:xfrm>
          <a:prstGeom prst="rect">
            <a:avLst/>
          </a:prstGeom>
          <a:noFill/>
        </p:spPr>
        <p:txBody>
          <a:bodyPr wrap="square" lIns="0" tIns="0" rIns="0" bIns="0" rtlCol="0" anchor="t" anchorCtr="0">
            <a:noAutofit/>
          </a:bodyPr>
          <a:lstStyle/>
          <a:p>
            <a:r>
              <a:rPr lang="en-US" sz="2800" b="1" dirty="0" smtClean="0"/>
              <a:t>De-risk software delivery by decreasing batch size</a:t>
            </a:r>
          </a:p>
          <a:p>
            <a:endParaRPr lang="en-US" sz="2800" b="1" dirty="0" smtClean="0"/>
          </a:p>
          <a:p>
            <a:endParaRPr lang="en-US" sz="2800" b="1" dirty="0" smtClean="0"/>
          </a:p>
          <a:p>
            <a:endParaRPr lang="en-US" sz="2800" b="1" dirty="0" smtClean="0"/>
          </a:p>
          <a:p>
            <a:endParaRPr lang="en-US" sz="2800" b="1" dirty="0"/>
          </a:p>
          <a:p>
            <a:endParaRPr lang="en-US" sz="2800" b="1"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812" y="1297083"/>
            <a:ext cx="7362022" cy="4684617"/>
          </a:xfrm>
          <a:prstGeom prst="rect">
            <a:avLst/>
          </a:prstGeom>
        </p:spPr>
      </p:pic>
    </p:spTree>
    <p:extLst>
      <p:ext uri="{BB962C8B-B14F-4D97-AF65-F5344CB8AC3E}">
        <p14:creationId xmlns:p14="http://schemas.microsoft.com/office/powerpoint/2010/main" val="7342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FFCD8-AA91-7546-ADA1-1A51449874A0}"/>
              </a:ext>
            </a:extLst>
          </p:cNvPr>
          <p:cNvSpPr>
            <a:spLocks noGrp="1"/>
          </p:cNvSpPr>
          <p:nvPr>
            <p:ph type="title"/>
          </p:nvPr>
        </p:nvSpPr>
        <p:spPr>
          <a:xfrm>
            <a:off x="531812" y="241300"/>
            <a:ext cx="11125200" cy="889000"/>
          </a:xfrm>
        </p:spPr>
        <p:txBody>
          <a:bodyPr/>
          <a:lstStyle/>
          <a:p>
            <a:r>
              <a:rPr lang="en-US" dirty="0" smtClean="0"/>
              <a:t>What is DevOps?</a:t>
            </a:r>
            <a:endParaRPr lang="en-US" dirty="0"/>
          </a:p>
        </p:txBody>
      </p:sp>
      <p:sp>
        <p:nvSpPr>
          <p:cNvPr id="4" name="Footer Placeholder 3">
            <a:extLst>
              <a:ext uri="{FF2B5EF4-FFF2-40B4-BE49-F238E27FC236}">
                <a16:creationId xmlns="" xmlns:a16="http://schemas.microsoft.com/office/drawing/2014/main" id="{43A324CD-96EA-0E4B-A602-8A29E6CC9DF4}"/>
              </a:ext>
            </a:extLst>
          </p:cNvPr>
          <p:cNvSpPr>
            <a:spLocks noGrp="1"/>
          </p:cNvSpPr>
          <p:nvPr>
            <p:ph type="ftr" sz="quarter" idx="11"/>
          </p:nvPr>
        </p:nvSpPr>
        <p:spPr/>
        <p:txBody>
          <a:bodyPr/>
          <a:lstStyle/>
          <a:p>
            <a:r>
              <a:rPr lang="en-US"/>
              <a:t>Confidential – Oracle Internal/Restricted/Highly Restricted</a:t>
            </a:r>
          </a:p>
        </p:txBody>
      </p:sp>
      <p:sp>
        <p:nvSpPr>
          <p:cNvPr id="5" name="Slide Number Placeholder 4">
            <a:extLst>
              <a:ext uri="{FF2B5EF4-FFF2-40B4-BE49-F238E27FC236}">
                <a16:creationId xmlns="" xmlns:a16="http://schemas.microsoft.com/office/drawing/2014/main" id="{8B812E8F-D90D-AD49-B4BA-B8AC69A38C47}"/>
              </a:ext>
            </a:extLst>
          </p:cNvPr>
          <p:cNvSpPr>
            <a:spLocks noGrp="1"/>
          </p:cNvSpPr>
          <p:nvPr>
            <p:ph type="sldNum" sz="quarter" idx="12"/>
          </p:nvPr>
        </p:nvSpPr>
        <p:spPr/>
        <p:txBody>
          <a:bodyPr/>
          <a:lstStyle/>
          <a:p>
            <a:fld id="{C51EAA63-D034-42AE-91FA-B13B9518C7BE}" type="slidenum">
              <a:rPr lang="en-US" smtClean="0"/>
              <a:t>7</a:t>
            </a:fld>
            <a:endParaRPr lang="en-US"/>
          </a:p>
        </p:txBody>
      </p:sp>
      <p:sp>
        <p:nvSpPr>
          <p:cNvPr id="8" name="Slide Number Placeholder 4">
            <a:extLst>
              <a:ext uri="{FF2B5EF4-FFF2-40B4-BE49-F238E27FC236}">
                <a16:creationId xmlns="" xmlns:a16="http://schemas.microsoft.com/office/drawing/2014/main" id="{9A104FAE-6971-9B4C-AD85-61641748F888}"/>
              </a:ext>
            </a:extLst>
          </p:cNvPr>
          <p:cNvSpPr txBox="1">
            <a:spLocks/>
          </p:cNvSpPr>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7</a:t>
            </a:fld>
            <a:endParaRPr lang="en-US"/>
          </a:p>
        </p:txBody>
      </p:sp>
      <p:sp>
        <p:nvSpPr>
          <p:cNvPr id="10" name="TextBox 9">
            <a:extLst>
              <a:ext uri="{FF2B5EF4-FFF2-40B4-BE49-F238E27FC236}">
                <a16:creationId xmlns="" xmlns:a16="http://schemas.microsoft.com/office/drawing/2014/main" id="{341611E1-C286-BD41-B33E-56E328CD4AAB}"/>
              </a:ext>
            </a:extLst>
          </p:cNvPr>
          <p:cNvSpPr txBox="1"/>
          <p:nvPr/>
        </p:nvSpPr>
        <p:spPr>
          <a:xfrm>
            <a:off x="531813" y="1275355"/>
            <a:ext cx="4014788" cy="4706345"/>
          </a:xfrm>
          <a:prstGeom prst="rect">
            <a:avLst/>
          </a:prstGeom>
          <a:noFill/>
        </p:spPr>
        <p:txBody>
          <a:bodyPr wrap="square" lIns="0" tIns="0" rIns="0" bIns="0" rtlCol="0" anchor="t" anchorCtr="0">
            <a:noAutofit/>
          </a:bodyPr>
          <a:lstStyle/>
          <a:p>
            <a:endParaRPr lang="en-US" sz="2800" b="1" dirty="0" smtClean="0"/>
          </a:p>
          <a:p>
            <a:endParaRPr lang="en-US" sz="2800" b="1" dirty="0" smtClean="0"/>
          </a:p>
          <a:p>
            <a:endParaRPr lang="en-US" sz="2800" b="1" dirty="0" smtClean="0"/>
          </a:p>
          <a:p>
            <a:endParaRPr lang="en-US" sz="2800" b="1" dirty="0"/>
          </a:p>
          <a:p>
            <a:r>
              <a:rPr lang="en-US" sz="2800" b="1" dirty="0" smtClean="0"/>
              <a:t>Shift left mentality</a:t>
            </a:r>
          </a:p>
          <a:p>
            <a:endParaRPr lang="en-US" sz="2800" b="1" dirty="0"/>
          </a:p>
          <a:p>
            <a:endParaRPr lang="en-US" sz="2800" b="1" dirty="0" smtClean="0"/>
          </a:p>
          <a:p>
            <a:endParaRPr lang="en-US" sz="2800" b="1" dirty="0" smtClean="0"/>
          </a:p>
          <a:p>
            <a:endParaRPr lang="en-US" sz="2800" b="1" dirty="0" smtClean="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4232" y="1742184"/>
            <a:ext cx="6634380" cy="3365500"/>
          </a:xfrm>
          <a:prstGeom prst="rect">
            <a:avLst/>
          </a:prstGeom>
        </p:spPr>
      </p:pic>
      <p:cxnSp>
        <p:nvCxnSpPr>
          <p:cNvPr id="9" name="Straight Arrow Connector 8"/>
          <p:cNvCxnSpPr/>
          <p:nvPr/>
        </p:nvCxnSpPr>
        <p:spPr>
          <a:xfrm flipH="1" flipV="1">
            <a:off x="5304232" y="6210245"/>
            <a:ext cx="6634380" cy="7616"/>
          </a:xfrm>
          <a:prstGeom prst="straightConnector1">
            <a:avLst/>
          </a:prstGeom>
          <a:ln w="76200">
            <a:solidFill>
              <a:schemeClr val="accent6">
                <a:lumMod val="60000"/>
                <a:lumOff val="4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quot;No&quot; Symbol 13"/>
          <p:cNvSpPr/>
          <p:nvPr/>
        </p:nvSpPr>
        <p:spPr bwMode="gray">
          <a:xfrm>
            <a:off x="6364060" y="903266"/>
            <a:ext cx="5207221" cy="5043335"/>
          </a:xfrm>
          <a:prstGeom prst="noSmoking">
            <a:avLst/>
          </a:prstGeom>
          <a:solidFill>
            <a:schemeClr val="accent1">
              <a:alpha val="39000"/>
            </a:schemeClr>
          </a:solidFill>
          <a:ln w="31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Tree>
    <p:extLst>
      <p:ext uri="{BB962C8B-B14F-4D97-AF65-F5344CB8AC3E}">
        <p14:creationId xmlns:p14="http://schemas.microsoft.com/office/powerpoint/2010/main" val="69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FFCD8-AA91-7546-ADA1-1A51449874A0}"/>
              </a:ext>
            </a:extLst>
          </p:cNvPr>
          <p:cNvSpPr>
            <a:spLocks noGrp="1"/>
          </p:cNvSpPr>
          <p:nvPr>
            <p:ph type="title"/>
          </p:nvPr>
        </p:nvSpPr>
        <p:spPr>
          <a:xfrm>
            <a:off x="531812" y="241300"/>
            <a:ext cx="11125200" cy="889000"/>
          </a:xfrm>
        </p:spPr>
        <p:txBody>
          <a:bodyPr/>
          <a:lstStyle/>
          <a:p>
            <a:r>
              <a:rPr lang="en-US" dirty="0" smtClean="0"/>
              <a:t>What is DevOps?</a:t>
            </a:r>
            <a:endParaRPr lang="en-US" dirty="0"/>
          </a:p>
        </p:txBody>
      </p:sp>
      <p:sp>
        <p:nvSpPr>
          <p:cNvPr id="4" name="Footer Placeholder 3">
            <a:extLst>
              <a:ext uri="{FF2B5EF4-FFF2-40B4-BE49-F238E27FC236}">
                <a16:creationId xmlns="" xmlns:a16="http://schemas.microsoft.com/office/drawing/2014/main" id="{43A324CD-96EA-0E4B-A602-8A29E6CC9DF4}"/>
              </a:ext>
            </a:extLst>
          </p:cNvPr>
          <p:cNvSpPr>
            <a:spLocks noGrp="1"/>
          </p:cNvSpPr>
          <p:nvPr>
            <p:ph type="ftr" sz="quarter" idx="11"/>
          </p:nvPr>
        </p:nvSpPr>
        <p:spPr/>
        <p:txBody>
          <a:bodyPr/>
          <a:lstStyle/>
          <a:p>
            <a:r>
              <a:rPr lang="en-US"/>
              <a:t>Confidential – Oracle Internal/Restricted/Highly Restricted</a:t>
            </a:r>
          </a:p>
        </p:txBody>
      </p:sp>
      <p:sp>
        <p:nvSpPr>
          <p:cNvPr id="5" name="Slide Number Placeholder 4">
            <a:extLst>
              <a:ext uri="{FF2B5EF4-FFF2-40B4-BE49-F238E27FC236}">
                <a16:creationId xmlns="" xmlns:a16="http://schemas.microsoft.com/office/drawing/2014/main" id="{8B812E8F-D90D-AD49-B4BA-B8AC69A38C47}"/>
              </a:ext>
            </a:extLst>
          </p:cNvPr>
          <p:cNvSpPr>
            <a:spLocks noGrp="1"/>
          </p:cNvSpPr>
          <p:nvPr>
            <p:ph type="sldNum" sz="quarter" idx="12"/>
          </p:nvPr>
        </p:nvSpPr>
        <p:spPr/>
        <p:txBody>
          <a:bodyPr/>
          <a:lstStyle/>
          <a:p>
            <a:fld id="{C51EAA63-D034-42AE-91FA-B13B9518C7BE}" type="slidenum">
              <a:rPr lang="en-US" smtClean="0"/>
              <a:t>8</a:t>
            </a:fld>
            <a:endParaRPr lang="en-US"/>
          </a:p>
        </p:txBody>
      </p:sp>
      <p:sp>
        <p:nvSpPr>
          <p:cNvPr id="8" name="Slide Number Placeholder 4">
            <a:extLst>
              <a:ext uri="{FF2B5EF4-FFF2-40B4-BE49-F238E27FC236}">
                <a16:creationId xmlns="" xmlns:a16="http://schemas.microsoft.com/office/drawing/2014/main" id="{9A104FAE-6971-9B4C-AD85-61641748F888}"/>
              </a:ext>
            </a:extLst>
          </p:cNvPr>
          <p:cNvSpPr txBox="1">
            <a:spLocks/>
          </p:cNvSpPr>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8</a:t>
            </a:fld>
            <a:endParaRPr lang="en-US"/>
          </a:p>
        </p:txBody>
      </p:sp>
      <p:sp>
        <p:nvSpPr>
          <p:cNvPr id="10" name="TextBox 9">
            <a:extLst>
              <a:ext uri="{FF2B5EF4-FFF2-40B4-BE49-F238E27FC236}">
                <a16:creationId xmlns="" xmlns:a16="http://schemas.microsoft.com/office/drawing/2014/main" id="{341611E1-C286-BD41-B33E-56E328CD4AAB}"/>
              </a:ext>
            </a:extLst>
          </p:cNvPr>
          <p:cNvSpPr txBox="1"/>
          <p:nvPr/>
        </p:nvSpPr>
        <p:spPr>
          <a:xfrm>
            <a:off x="2318030" y="5549900"/>
            <a:ext cx="9005887" cy="1308100"/>
          </a:xfrm>
          <a:prstGeom prst="rect">
            <a:avLst/>
          </a:prstGeom>
          <a:noFill/>
        </p:spPr>
        <p:txBody>
          <a:bodyPr wrap="square" lIns="0" tIns="0" rIns="0" bIns="0" rtlCol="0" anchor="t" anchorCtr="0">
            <a:noAutofit/>
          </a:bodyPr>
          <a:lstStyle/>
          <a:p>
            <a:r>
              <a:rPr lang="en-US" sz="2800" b="1" dirty="0" smtClean="0"/>
              <a:t>Emphasis </a:t>
            </a:r>
            <a:r>
              <a:rPr lang="en-US" sz="2800" b="1" smtClean="0"/>
              <a:t>on communication and Systems Thinking</a:t>
            </a:r>
            <a:endParaRPr lang="en-US" sz="2800" b="1" dirty="0" smtClean="0"/>
          </a:p>
          <a:p>
            <a:endParaRPr lang="en-US" sz="2800" b="1" dirty="0"/>
          </a:p>
          <a:p>
            <a:endParaRPr lang="en-US" sz="2800" b="1" dirty="0" smtClean="0"/>
          </a:p>
          <a:p>
            <a:endParaRPr lang="en-US" sz="2800" b="1" dirty="0" smtClean="0"/>
          </a:p>
          <a:p>
            <a:endParaRPr lang="en-US" sz="2800" b="1" dirty="0" smtClean="0"/>
          </a:p>
        </p:txBody>
      </p:sp>
      <p:pic>
        <p:nvPicPr>
          <p:cNvPr id="6" name="Picture 5"/>
          <p:cNvPicPr>
            <a:picLocks noChangeAspect="1"/>
          </p:cNvPicPr>
          <p:nvPr/>
        </p:nvPicPr>
        <p:blipFill>
          <a:blip r:embed="rId3"/>
          <a:stretch>
            <a:fillRect/>
          </a:stretch>
        </p:blipFill>
        <p:spPr>
          <a:xfrm>
            <a:off x="3441700" y="1390570"/>
            <a:ext cx="5499100" cy="3857578"/>
          </a:xfrm>
          <a:prstGeom prst="rect">
            <a:avLst/>
          </a:prstGeom>
        </p:spPr>
      </p:pic>
    </p:spTree>
    <p:extLst>
      <p:ext uri="{BB962C8B-B14F-4D97-AF65-F5344CB8AC3E}">
        <p14:creationId xmlns:p14="http://schemas.microsoft.com/office/powerpoint/2010/main" val="141541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6FFCD8-AA91-7546-ADA1-1A51449874A0}"/>
              </a:ext>
            </a:extLst>
          </p:cNvPr>
          <p:cNvSpPr>
            <a:spLocks noGrp="1"/>
          </p:cNvSpPr>
          <p:nvPr>
            <p:ph type="title"/>
          </p:nvPr>
        </p:nvSpPr>
        <p:spPr>
          <a:xfrm>
            <a:off x="531812" y="241300"/>
            <a:ext cx="11125200" cy="889000"/>
          </a:xfrm>
        </p:spPr>
        <p:txBody>
          <a:bodyPr/>
          <a:lstStyle/>
          <a:p>
            <a:r>
              <a:rPr lang="en-US" dirty="0" smtClean="0"/>
              <a:t>Value Stream Mapping</a:t>
            </a:r>
            <a:endParaRPr lang="en-US" dirty="0"/>
          </a:p>
        </p:txBody>
      </p:sp>
      <p:sp>
        <p:nvSpPr>
          <p:cNvPr id="4" name="Footer Placeholder 3">
            <a:extLst>
              <a:ext uri="{FF2B5EF4-FFF2-40B4-BE49-F238E27FC236}">
                <a16:creationId xmlns="" xmlns:a16="http://schemas.microsoft.com/office/drawing/2014/main" id="{43A324CD-96EA-0E4B-A602-8A29E6CC9DF4}"/>
              </a:ext>
            </a:extLst>
          </p:cNvPr>
          <p:cNvSpPr>
            <a:spLocks noGrp="1"/>
          </p:cNvSpPr>
          <p:nvPr>
            <p:ph type="ftr" sz="quarter" idx="11"/>
          </p:nvPr>
        </p:nvSpPr>
        <p:spPr/>
        <p:txBody>
          <a:bodyPr/>
          <a:lstStyle/>
          <a:p>
            <a:r>
              <a:rPr lang="en-US"/>
              <a:t>Confidential – Oracle Internal/Restricted/Highly Restricted</a:t>
            </a:r>
          </a:p>
        </p:txBody>
      </p:sp>
      <p:sp>
        <p:nvSpPr>
          <p:cNvPr id="5" name="Slide Number Placeholder 4">
            <a:extLst>
              <a:ext uri="{FF2B5EF4-FFF2-40B4-BE49-F238E27FC236}">
                <a16:creationId xmlns="" xmlns:a16="http://schemas.microsoft.com/office/drawing/2014/main" id="{8B812E8F-D90D-AD49-B4BA-B8AC69A38C47}"/>
              </a:ext>
            </a:extLst>
          </p:cNvPr>
          <p:cNvSpPr>
            <a:spLocks noGrp="1"/>
          </p:cNvSpPr>
          <p:nvPr>
            <p:ph type="sldNum" sz="quarter" idx="12"/>
          </p:nvPr>
        </p:nvSpPr>
        <p:spPr/>
        <p:txBody>
          <a:bodyPr/>
          <a:lstStyle/>
          <a:p>
            <a:fld id="{C51EAA63-D034-42AE-91FA-B13B9518C7BE}" type="slidenum">
              <a:rPr lang="en-US" smtClean="0"/>
              <a:t>9</a:t>
            </a:fld>
            <a:endParaRPr lang="en-US"/>
          </a:p>
        </p:txBody>
      </p:sp>
      <p:sp>
        <p:nvSpPr>
          <p:cNvPr id="8" name="Slide Number Placeholder 4">
            <a:extLst>
              <a:ext uri="{FF2B5EF4-FFF2-40B4-BE49-F238E27FC236}">
                <a16:creationId xmlns="" xmlns:a16="http://schemas.microsoft.com/office/drawing/2014/main" id="{9A104FAE-6971-9B4C-AD85-61641748F888}"/>
              </a:ext>
            </a:extLst>
          </p:cNvPr>
          <p:cNvSpPr txBox="1">
            <a:spLocks/>
          </p:cNvSpPr>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9</a:t>
            </a:fld>
            <a:endParaRPr lang="en-US"/>
          </a:p>
        </p:txBody>
      </p:sp>
      <p:sp>
        <p:nvSpPr>
          <p:cNvPr id="10" name="TextBox 9">
            <a:extLst>
              <a:ext uri="{FF2B5EF4-FFF2-40B4-BE49-F238E27FC236}">
                <a16:creationId xmlns="" xmlns:a16="http://schemas.microsoft.com/office/drawing/2014/main" id="{341611E1-C286-BD41-B33E-56E328CD4AAB}"/>
              </a:ext>
            </a:extLst>
          </p:cNvPr>
          <p:cNvSpPr txBox="1"/>
          <p:nvPr/>
        </p:nvSpPr>
        <p:spPr>
          <a:xfrm>
            <a:off x="531812" y="1388717"/>
            <a:ext cx="11125200" cy="1897822"/>
          </a:xfrm>
          <a:prstGeom prst="rect">
            <a:avLst/>
          </a:prstGeom>
          <a:noFill/>
        </p:spPr>
        <p:txBody>
          <a:bodyPr wrap="square" lIns="0" tIns="0" rIns="0" bIns="0" rtlCol="0" anchor="t" anchorCtr="0">
            <a:noAutofit/>
          </a:bodyPr>
          <a:lstStyle/>
          <a:p>
            <a:r>
              <a:rPr lang="en-US" sz="2000" dirty="0" smtClean="0"/>
              <a:t>A lean-management </a:t>
            </a:r>
            <a:r>
              <a:rPr lang="en-US" sz="2000" dirty="0"/>
              <a:t>method for analyzing the current state and designing a future state for the series of events that take a product or service from its beginning through to the customer with reduced lean wastes as compared to current </a:t>
            </a:r>
            <a:r>
              <a:rPr lang="en-US" sz="2000" b="1" dirty="0"/>
              <a:t>map</a:t>
            </a:r>
            <a:r>
              <a:rPr lang="en-US" sz="2000" dirty="0"/>
              <a:t>.</a:t>
            </a:r>
            <a:endParaRPr lang="en-US" sz="2000" b="1" dirty="0"/>
          </a:p>
          <a:p>
            <a:endParaRPr lang="en-US" sz="2800" b="1" dirty="0" smtClean="0"/>
          </a:p>
          <a:p>
            <a:endParaRPr lang="en-US" sz="2800" b="1" dirty="0" smtClean="0"/>
          </a:p>
          <a:p>
            <a:endParaRPr lang="en-US" sz="2800" b="1" dirty="0" smtClean="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73356" y="2591165"/>
            <a:ext cx="7775850" cy="3617688"/>
          </a:xfrm>
          <a:prstGeom prst="rect">
            <a:avLst/>
          </a:prstGeom>
        </p:spPr>
      </p:pic>
    </p:spTree>
    <p:extLst>
      <p:ext uri="{BB962C8B-B14F-4D97-AF65-F5344CB8AC3E}">
        <p14:creationId xmlns:p14="http://schemas.microsoft.com/office/powerpoint/2010/main" val="127133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Master-16x9-2019">
  <a:themeElements>
    <a:clrScheme name="Oracle Brand Presentation Color Palette 1">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007395"/>
      </a:hlink>
      <a:folHlink>
        <a:srgbClr val="00739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Master-16x9-2019.potx" id="{F9AF720D-EAE9-CD4A-A454-FEB7E162F2A6}" vid="{59018C90-080C-7D4D-86F3-38C32173ED15}"/>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Oracle-Master-16x9-2019</Template>
  <TotalTime>4397</TotalTime>
  <Words>234</Words>
  <Application>Microsoft Macintosh PowerPoint</Application>
  <PresentationFormat>Custom</PresentationFormat>
  <Paragraphs>65</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Oracle-Master-16x9-2019</vt:lpstr>
      <vt:lpstr>PowerPoint Presentation</vt:lpstr>
      <vt:lpstr>Cloud, DevOps and IaC</vt:lpstr>
      <vt:lpstr>What is DevOps?</vt:lpstr>
      <vt:lpstr>What is DevOps?</vt:lpstr>
      <vt:lpstr>What is DevOps?</vt:lpstr>
      <vt:lpstr>What is DevOps?</vt:lpstr>
      <vt:lpstr>What is DevOps?</vt:lpstr>
      <vt:lpstr>What is DevOps?</vt:lpstr>
      <vt:lpstr>Value Stream Mapping</vt:lpstr>
    </vt:vector>
  </TitlesOfParts>
  <Manager/>
  <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subject/>
  <dc:creator>Microsoft Office User</dc:creator>
  <cp:keywords/>
  <dc:description/>
  <cp:lastModifiedBy>Erno Venalainen</cp:lastModifiedBy>
  <cp:revision>87</cp:revision>
  <cp:lastPrinted>2014-07-16T02:22:57Z</cp:lastPrinted>
  <dcterms:created xsi:type="dcterms:W3CDTF">2019-01-03T23:19:38Z</dcterms:created>
  <dcterms:modified xsi:type="dcterms:W3CDTF">2019-09-09T05:54:50Z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